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>
        <p:scale>
          <a:sx n="84" d="100"/>
          <a:sy n="84" d="100"/>
        </p:scale>
        <p:origin x="-114" y="2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F2BEC0-774F-4D0F-8D8E-A42D9118A2A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E81004C5-B029-4692-BA89-BB9DBD961309}">
      <dgm:prSet phldrT="[Testo]"/>
      <dgm:spPr/>
      <dgm:t>
        <a:bodyPr/>
        <a:lstStyle/>
        <a:p>
          <a:r>
            <a:rPr lang="it-IT" smtClean="0"/>
            <a:t>Corrado </a:t>
          </a:r>
          <a:r>
            <a:rPr lang="it-IT" dirty="0" smtClean="0"/>
            <a:t>Faletti</a:t>
          </a:r>
          <a:endParaRPr lang="it-IT" dirty="0"/>
        </a:p>
      </dgm:t>
    </dgm:pt>
    <dgm:pt modelId="{B608AB5C-E2CA-4AD1-B2C9-F5CE13D9FCCF}" type="parTrans" cxnId="{DA1BE603-FDD4-4CFE-9B2A-51CF2D57528A}">
      <dgm:prSet/>
      <dgm:spPr/>
      <dgm:t>
        <a:bodyPr/>
        <a:lstStyle/>
        <a:p>
          <a:endParaRPr lang="it-IT"/>
        </a:p>
      </dgm:t>
    </dgm:pt>
    <dgm:pt modelId="{8FDA1950-A88A-4A46-ACE5-AAF3AE43AB44}" type="sibTrans" cxnId="{DA1BE603-FDD4-4CFE-9B2A-51CF2D57528A}">
      <dgm:prSet/>
      <dgm:spPr/>
      <dgm:t>
        <a:bodyPr/>
        <a:lstStyle/>
        <a:p>
          <a:endParaRPr lang="it-IT"/>
        </a:p>
      </dgm:t>
    </dgm:pt>
    <dgm:pt modelId="{98A9A5A0-9658-4C6C-95C8-592A26F56882}">
      <dgm:prSet phldrT="[Testo]"/>
      <dgm:spPr/>
      <dgm:t>
        <a:bodyPr/>
        <a:lstStyle/>
        <a:p>
          <a:r>
            <a:rPr lang="it-IT" dirty="0" smtClean="0"/>
            <a:t>Mirella Palomba</a:t>
          </a:r>
          <a:endParaRPr lang="it-IT" dirty="0"/>
        </a:p>
      </dgm:t>
    </dgm:pt>
    <dgm:pt modelId="{6D2E8DC5-B1C2-443D-AAB5-1216ABA5AF8E}" type="parTrans" cxnId="{1078FE39-A479-4D81-B377-4490FA53AB61}">
      <dgm:prSet/>
      <dgm:spPr/>
      <dgm:t>
        <a:bodyPr/>
        <a:lstStyle/>
        <a:p>
          <a:endParaRPr lang="it-IT"/>
        </a:p>
      </dgm:t>
    </dgm:pt>
    <dgm:pt modelId="{5E3B3C67-1020-4812-B5EC-3DCAE59F47C6}" type="sibTrans" cxnId="{1078FE39-A479-4D81-B377-4490FA53AB61}">
      <dgm:prSet/>
      <dgm:spPr/>
      <dgm:t>
        <a:bodyPr/>
        <a:lstStyle/>
        <a:p>
          <a:endParaRPr lang="it-IT"/>
        </a:p>
      </dgm:t>
    </dgm:pt>
    <dgm:pt modelId="{67B16A6C-4B1F-4677-890F-AB2EEFB3AD37}">
      <dgm:prSet phldrT="[Testo]"/>
      <dgm:spPr/>
      <dgm:t>
        <a:bodyPr/>
        <a:lstStyle/>
        <a:p>
          <a:r>
            <a:rPr lang="it-IT" dirty="0" smtClean="0"/>
            <a:t>Uff. personale: Simona Tartaglia; brunella </a:t>
          </a:r>
          <a:r>
            <a:rPr lang="it-IT" dirty="0" err="1" smtClean="0"/>
            <a:t>Bartolomei</a:t>
          </a:r>
          <a:r>
            <a:rPr lang="it-IT" dirty="0" smtClean="0"/>
            <a:t> Donatella Bernardini; Ameris </a:t>
          </a:r>
          <a:endParaRPr lang="it-IT" dirty="0"/>
        </a:p>
      </dgm:t>
    </dgm:pt>
    <dgm:pt modelId="{7B8959BA-6605-4024-80D8-D6A96926EFD8}" type="parTrans" cxnId="{146B9F71-5577-4619-B3E9-5F405BF944AC}">
      <dgm:prSet/>
      <dgm:spPr/>
      <dgm:t>
        <a:bodyPr/>
        <a:lstStyle/>
        <a:p>
          <a:endParaRPr lang="it-IT"/>
        </a:p>
      </dgm:t>
    </dgm:pt>
    <dgm:pt modelId="{0C39ED7A-145F-4E74-820E-5A5367A0EBFD}" type="sibTrans" cxnId="{146B9F71-5577-4619-B3E9-5F405BF944AC}">
      <dgm:prSet/>
      <dgm:spPr/>
      <dgm:t>
        <a:bodyPr/>
        <a:lstStyle/>
        <a:p>
          <a:endParaRPr lang="it-IT"/>
        </a:p>
      </dgm:t>
    </dgm:pt>
    <dgm:pt modelId="{1CA64E7C-AD7D-403A-B7C1-AE298C44A958}">
      <dgm:prSet phldrT="[Testo]"/>
      <dgm:spPr/>
      <dgm:t>
        <a:bodyPr/>
        <a:lstStyle/>
        <a:p>
          <a:r>
            <a:rPr lang="it-IT" dirty="0" smtClean="0"/>
            <a:t>Uff Protocollo e Convitto: Maria Rita Ottavi; Daniela </a:t>
          </a:r>
          <a:r>
            <a:rPr lang="it-IT" dirty="0" err="1" smtClean="0"/>
            <a:t>Ceccarini</a:t>
          </a:r>
          <a:endParaRPr lang="it-IT" dirty="0"/>
        </a:p>
      </dgm:t>
    </dgm:pt>
    <dgm:pt modelId="{CBBD8169-01B7-43C8-BC54-E61FC9A0C2F8}" type="parTrans" cxnId="{2AB89C61-48BC-4238-834A-2487698582C7}">
      <dgm:prSet/>
      <dgm:spPr/>
      <dgm:t>
        <a:bodyPr/>
        <a:lstStyle/>
        <a:p>
          <a:endParaRPr lang="it-IT"/>
        </a:p>
      </dgm:t>
    </dgm:pt>
    <dgm:pt modelId="{79F4F5B8-CAD3-4B1F-A86D-5F34CBC36F3B}" type="sibTrans" cxnId="{2AB89C61-48BC-4238-834A-2487698582C7}">
      <dgm:prSet/>
      <dgm:spPr/>
      <dgm:t>
        <a:bodyPr/>
        <a:lstStyle/>
        <a:p>
          <a:endParaRPr lang="it-IT"/>
        </a:p>
      </dgm:t>
    </dgm:pt>
    <dgm:pt modelId="{38CD22B8-2F61-48FE-8FEB-E6E1EB357793}">
      <dgm:prSet phldrT="[Testo]"/>
      <dgm:spPr/>
      <dgm:t>
        <a:bodyPr/>
        <a:lstStyle/>
        <a:p>
          <a:r>
            <a:rPr lang="it-IT" dirty="0"/>
            <a:t>Responsabile del trattamento</a:t>
          </a:r>
        </a:p>
      </dgm:t>
    </dgm:pt>
    <dgm:pt modelId="{A0DD63F9-0F6A-4BF9-9119-BE67B6D381B2}" type="parTrans" cxnId="{7A09A7C7-DBBD-4A4F-A58B-BAC15A7B5B73}">
      <dgm:prSet/>
      <dgm:spPr/>
      <dgm:t>
        <a:bodyPr/>
        <a:lstStyle/>
        <a:p>
          <a:endParaRPr lang="it-IT"/>
        </a:p>
      </dgm:t>
    </dgm:pt>
    <dgm:pt modelId="{F19984CB-8BB3-4B4B-A7E5-B6073352BA7D}" type="sibTrans" cxnId="{7A09A7C7-DBBD-4A4F-A58B-BAC15A7B5B73}">
      <dgm:prSet/>
      <dgm:spPr/>
      <dgm:t>
        <a:bodyPr/>
        <a:lstStyle/>
        <a:p>
          <a:endParaRPr lang="it-IT"/>
        </a:p>
      </dgm:t>
    </dgm:pt>
    <dgm:pt modelId="{B081A503-4C24-4272-B8DA-70F3E4A7B864}">
      <dgm:prSet phldrT="[Testo]"/>
      <dgm:spPr/>
      <dgm:t>
        <a:bodyPr/>
        <a:lstStyle/>
        <a:p>
          <a:r>
            <a:rPr lang="it-IT" dirty="0" smtClean="0"/>
            <a:t>Michela Pitotti</a:t>
          </a:r>
        </a:p>
        <a:p>
          <a:r>
            <a:rPr lang="it-IT" dirty="0" smtClean="0"/>
            <a:t>UFF Azienda: Luisa Marchetti; Antonio La Rosa; Santucci Gilberto</a:t>
          </a:r>
          <a:endParaRPr lang="it-IT" dirty="0"/>
        </a:p>
      </dgm:t>
    </dgm:pt>
    <dgm:pt modelId="{EC2CC030-CE4B-4C02-964E-4633EF3E1838}" type="parTrans" cxnId="{C35BC418-B309-4E56-A0B0-C51DC84352F6}">
      <dgm:prSet/>
      <dgm:spPr/>
      <dgm:t>
        <a:bodyPr/>
        <a:lstStyle/>
        <a:p>
          <a:endParaRPr lang="it-IT"/>
        </a:p>
      </dgm:t>
    </dgm:pt>
    <dgm:pt modelId="{F8E2FCF8-3E0C-4DAC-AF7F-45B6CF1B86B1}" type="sibTrans" cxnId="{C35BC418-B309-4E56-A0B0-C51DC84352F6}">
      <dgm:prSet/>
      <dgm:spPr/>
      <dgm:t>
        <a:bodyPr/>
        <a:lstStyle/>
        <a:p>
          <a:endParaRPr lang="it-IT"/>
        </a:p>
      </dgm:t>
    </dgm:pt>
    <dgm:pt modelId="{F4FA12A3-44CB-41E9-9B18-AB3CF75F9CE7}">
      <dgm:prSet phldrT="[Testo]"/>
      <dgm:spPr/>
      <dgm:t>
        <a:bodyPr/>
        <a:lstStyle/>
        <a:p>
          <a:r>
            <a:rPr lang="it-IT" dirty="0" smtClean="0"/>
            <a:t>Cinzia </a:t>
          </a:r>
          <a:r>
            <a:rPr lang="it-IT" dirty="0" err="1" smtClean="0"/>
            <a:t>Giannangeli</a:t>
          </a:r>
          <a:endParaRPr lang="it-IT" dirty="0" smtClean="0"/>
        </a:p>
        <a:p>
          <a:r>
            <a:rPr lang="it-IT" dirty="0" smtClean="0"/>
            <a:t>Dr. Berardi; Spaggiari spa</a:t>
          </a:r>
          <a:endParaRPr lang="it-IT" dirty="0"/>
        </a:p>
      </dgm:t>
    </dgm:pt>
    <dgm:pt modelId="{15117C1F-3680-413E-8B8D-293594320157}" type="parTrans" cxnId="{310AE59F-0355-4B62-B431-FB40C645888C}">
      <dgm:prSet/>
      <dgm:spPr/>
      <dgm:t>
        <a:bodyPr/>
        <a:lstStyle/>
        <a:p>
          <a:endParaRPr lang="it-IT"/>
        </a:p>
      </dgm:t>
    </dgm:pt>
    <dgm:pt modelId="{515A70D5-8304-4BCF-9F5E-176463FB0736}" type="sibTrans" cxnId="{310AE59F-0355-4B62-B431-FB40C645888C}">
      <dgm:prSet/>
      <dgm:spPr/>
      <dgm:t>
        <a:bodyPr/>
        <a:lstStyle/>
        <a:p>
          <a:endParaRPr lang="it-IT"/>
        </a:p>
      </dgm:t>
    </dgm:pt>
    <dgm:pt modelId="{8537BCA1-2447-45F7-8DAB-F2D69CC56CCA}">
      <dgm:prSet phldrT="[Testo]"/>
      <dgm:spPr/>
      <dgm:t>
        <a:bodyPr/>
        <a:lstStyle/>
        <a:p>
          <a:r>
            <a:rPr lang="it-IT" dirty="0" smtClean="0"/>
            <a:t>Rinaldi Marcello</a:t>
          </a:r>
          <a:endParaRPr lang="it-IT" dirty="0"/>
        </a:p>
      </dgm:t>
    </dgm:pt>
    <dgm:pt modelId="{80F25CEF-2C51-4CAD-99CA-774BDDB00AA4}" type="parTrans" cxnId="{D4D2E5C5-A18B-46FA-9528-18C2AC088231}">
      <dgm:prSet/>
      <dgm:spPr/>
      <dgm:t>
        <a:bodyPr/>
        <a:lstStyle/>
        <a:p>
          <a:endParaRPr lang="it-IT"/>
        </a:p>
      </dgm:t>
    </dgm:pt>
    <dgm:pt modelId="{6E00AFFA-019D-4A93-A53D-3BB2F4444DA8}" type="sibTrans" cxnId="{D4D2E5C5-A18B-46FA-9528-18C2AC088231}">
      <dgm:prSet/>
      <dgm:spPr/>
      <dgm:t>
        <a:bodyPr/>
        <a:lstStyle/>
        <a:p>
          <a:endParaRPr lang="it-IT"/>
        </a:p>
      </dgm:t>
    </dgm:pt>
    <dgm:pt modelId="{A4355E4C-04A7-4DC5-8D49-24941449FE9B}">
      <dgm:prSet phldrT="[Testo]"/>
      <dgm:spPr/>
      <dgm:t>
        <a:bodyPr/>
        <a:lstStyle/>
        <a:p>
          <a:r>
            <a:rPr lang="it-IT" dirty="0" smtClean="0"/>
            <a:t>Uff. Didattica: Stefania Baglioni, Patrizia Marini, Fabiola Pulcini</a:t>
          </a:r>
        </a:p>
      </dgm:t>
    </dgm:pt>
    <dgm:pt modelId="{550BCA3B-D55F-4829-ABE0-8BE56B1EE595}" type="parTrans" cxnId="{D78E76F7-6E6F-4075-98BC-63331232F6BB}">
      <dgm:prSet/>
      <dgm:spPr/>
      <dgm:t>
        <a:bodyPr/>
        <a:lstStyle/>
        <a:p>
          <a:endParaRPr lang="it-IT"/>
        </a:p>
      </dgm:t>
    </dgm:pt>
    <dgm:pt modelId="{A17F2FE3-3B6F-4D6D-959E-DDE9B293A379}" type="sibTrans" cxnId="{D78E76F7-6E6F-4075-98BC-63331232F6BB}">
      <dgm:prSet/>
      <dgm:spPr/>
      <dgm:t>
        <a:bodyPr/>
        <a:lstStyle/>
        <a:p>
          <a:endParaRPr lang="it-IT"/>
        </a:p>
      </dgm:t>
    </dgm:pt>
    <dgm:pt modelId="{01C7AE4B-51FB-4A74-977F-04EB6E0B0F3B}" type="pres">
      <dgm:prSet presAssocID="{2CF2BEC0-774F-4D0F-8D8E-A42D9118A2A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644991C3-B5C4-4E7B-834F-9BA91AFF7D70}" type="pres">
      <dgm:prSet presAssocID="{E81004C5-B029-4692-BA89-BB9DBD961309}" presName="hierRoot1" presStyleCnt="0"/>
      <dgm:spPr/>
    </dgm:pt>
    <dgm:pt modelId="{BD0DED68-CE21-4E80-BE5C-279C2D2A3E79}" type="pres">
      <dgm:prSet presAssocID="{E81004C5-B029-4692-BA89-BB9DBD961309}" presName="composite" presStyleCnt="0"/>
      <dgm:spPr/>
    </dgm:pt>
    <dgm:pt modelId="{A2E98360-0816-4611-A7A8-4650A6AB2637}" type="pres">
      <dgm:prSet presAssocID="{E81004C5-B029-4692-BA89-BB9DBD961309}" presName="background" presStyleLbl="node0" presStyleIdx="0" presStyleCnt="2"/>
      <dgm:spPr/>
    </dgm:pt>
    <dgm:pt modelId="{86FD915E-AEC0-4785-ACCC-25EF8CDFEC15}" type="pres">
      <dgm:prSet presAssocID="{E81004C5-B029-4692-BA89-BB9DBD961309}" presName="text" presStyleLbl="fgAcc0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687C4E3-A369-45C4-8DB9-AB633F51D0B8}" type="pres">
      <dgm:prSet presAssocID="{E81004C5-B029-4692-BA89-BB9DBD961309}" presName="hierChild2" presStyleCnt="0"/>
      <dgm:spPr/>
    </dgm:pt>
    <dgm:pt modelId="{975B3A14-E95A-4010-95E9-1D3049D4B82A}" type="pres">
      <dgm:prSet presAssocID="{8537BCA1-2447-45F7-8DAB-F2D69CC56CCA}" presName="hierRoot1" presStyleCnt="0"/>
      <dgm:spPr/>
    </dgm:pt>
    <dgm:pt modelId="{7E535251-ED2D-4A82-8AA7-A10CDF0EEB1A}" type="pres">
      <dgm:prSet presAssocID="{8537BCA1-2447-45F7-8DAB-F2D69CC56CCA}" presName="composite" presStyleCnt="0"/>
      <dgm:spPr/>
    </dgm:pt>
    <dgm:pt modelId="{4CD72B6D-B220-491F-925F-6CC5D7E646AB}" type="pres">
      <dgm:prSet presAssocID="{8537BCA1-2447-45F7-8DAB-F2D69CC56CCA}" presName="background" presStyleLbl="node0" presStyleIdx="1" presStyleCnt="2"/>
      <dgm:spPr/>
    </dgm:pt>
    <dgm:pt modelId="{D1440250-EEF5-4EB0-827E-D016E8FE683C}" type="pres">
      <dgm:prSet presAssocID="{8537BCA1-2447-45F7-8DAB-F2D69CC56CCA}" presName="text" presStyleLbl="fgAcc0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AB5A146-FB83-47C9-AB17-52BB4F27FB65}" type="pres">
      <dgm:prSet presAssocID="{8537BCA1-2447-45F7-8DAB-F2D69CC56CCA}" presName="hierChild2" presStyleCnt="0"/>
      <dgm:spPr/>
    </dgm:pt>
    <dgm:pt modelId="{08D2794A-B581-46E9-B542-886C78F3441F}" type="pres">
      <dgm:prSet presAssocID="{6D2E8DC5-B1C2-443D-AAB5-1216ABA5AF8E}" presName="Name10" presStyleLbl="parChTrans1D2" presStyleIdx="0" presStyleCnt="4"/>
      <dgm:spPr/>
      <dgm:t>
        <a:bodyPr/>
        <a:lstStyle/>
        <a:p>
          <a:endParaRPr lang="it-IT"/>
        </a:p>
      </dgm:t>
    </dgm:pt>
    <dgm:pt modelId="{532FD53D-7181-49A8-9AD9-6AF9040CF487}" type="pres">
      <dgm:prSet presAssocID="{98A9A5A0-9658-4C6C-95C8-592A26F56882}" presName="hierRoot2" presStyleCnt="0"/>
      <dgm:spPr/>
    </dgm:pt>
    <dgm:pt modelId="{E5FE43C5-18B3-480D-98AB-234D6E689202}" type="pres">
      <dgm:prSet presAssocID="{98A9A5A0-9658-4C6C-95C8-592A26F56882}" presName="composite2" presStyleCnt="0"/>
      <dgm:spPr/>
    </dgm:pt>
    <dgm:pt modelId="{0E2A8B99-A0A9-4A65-9362-2CD77E433228}" type="pres">
      <dgm:prSet presAssocID="{98A9A5A0-9658-4C6C-95C8-592A26F56882}" presName="background2" presStyleLbl="node2" presStyleIdx="0" presStyleCnt="4"/>
      <dgm:spPr/>
    </dgm:pt>
    <dgm:pt modelId="{72FA84A8-F11A-466A-8349-78E9246349A4}" type="pres">
      <dgm:prSet presAssocID="{98A9A5A0-9658-4C6C-95C8-592A26F56882}" presName="text2" presStyleLbl="fgAcc2" presStyleIdx="0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3CBEF14-025D-4281-8FA0-769840934721}" type="pres">
      <dgm:prSet presAssocID="{98A9A5A0-9658-4C6C-95C8-592A26F56882}" presName="hierChild3" presStyleCnt="0"/>
      <dgm:spPr/>
    </dgm:pt>
    <dgm:pt modelId="{5453836E-BD6E-4A53-9955-7CA27AE5581B}" type="pres">
      <dgm:prSet presAssocID="{7B8959BA-6605-4024-80D8-D6A96926EFD8}" presName="Name17" presStyleLbl="parChTrans1D3" presStyleIdx="0" presStyleCnt="3"/>
      <dgm:spPr/>
      <dgm:t>
        <a:bodyPr/>
        <a:lstStyle/>
        <a:p>
          <a:endParaRPr lang="it-IT"/>
        </a:p>
      </dgm:t>
    </dgm:pt>
    <dgm:pt modelId="{BB91A327-B0E2-4DD6-BBE8-8D2A6BB33014}" type="pres">
      <dgm:prSet presAssocID="{67B16A6C-4B1F-4677-890F-AB2EEFB3AD37}" presName="hierRoot3" presStyleCnt="0"/>
      <dgm:spPr/>
    </dgm:pt>
    <dgm:pt modelId="{737E3AA3-7C16-43CA-9B1E-A0338D3D4198}" type="pres">
      <dgm:prSet presAssocID="{67B16A6C-4B1F-4677-890F-AB2EEFB3AD37}" presName="composite3" presStyleCnt="0"/>
      <dgm:spPr/>
    </dgm:pt>
    <dgm:pt modelId="{59A1F93A-0E09-492B-AFCD-589F879DB392}" type="pres">
      <dgm:prSet presAssocID="{67B16A6C-4B1F-4677-890F-AB2EEFB3AD37}" presName="background3" presStyleLbl="node3" presStyleIdx="0" presStyleCnt="3"/>
      <dgm:spPr/>
    </dgm:pt>
    <dgm:pt modelId="{71190883-C8E4-4D98-8B6B-9457FF915935}" type="pres">
      <dgm:prSet presAssocID="{67B16A6C-4B1F-4677-890F-AB2EEFB3AD37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713A104-842E-4A26-81A0-0B8A9B70E6B8}" type="pres">
      <dgm:prSet presAssocID="{67B16A6C-4B1F-4677-890F-AB2EEFB3AD37}" presName="hierChild4" presStyleCnt="0"/>
      <dgm:spPr/>
    </dgm:pt>
    <dgm:pt modelId="{83C3EFC2-C52E-4816-A44D-C539D3E23329}" type="pres">
      <dgm:prSet presAssocID="{CBBD8169-01B7-43C8-BC54-E61FC9A0C2F8}" presName="Name17" presStyleLbl="parChTrans1D3" presStyleIdx="1" presStyleCnt="3"/>
      <dgm:spPr/>
      <dgm:t>
        <a:bodyPr/>
        <a:lstStyle/>
        <a:p>
          <a:endParaRPr lang="it-IT"/>
        </a:p>
      </dgm:t>
    </dgm:pt>
    <dgm:pt modelId="{A57D1147-9D3D-4DA8-8D15-477115E03FB4}" type="pres">
      <dgm:prSet presAssocID="{1CA64E7C-AD7D-403A-B7C1-AE298C44A958}" presName="hierRoot3" presStyleCnt="0"/>
      <dgm:spPr/>
    </dgm:pt>
    <dgm:pt modelId="{4216BACD-DAB6-4DAF-8E6F-25917864F62F}" type="pres">
      <dgm:prSet presAssocID="{1CA64E7C-AD7D-403A-B7C1-AE298C44A958}" presName="composite3" presStyleCnt="0"/>
      <dgm:spPr/>
    </dgm:pt>
    <dgm:pt modelId="{CA34247D-6DBB-43B5-81ED-823FBD08690E}" type="pres">
      <dgm:prSet presAssocID="{1CA64E7C-AD7D-403A-B7C1-AE298C44A958}" presName="background3" presStyleLbl="node3" presStyleIdx="1" presStyleCnt="3"/>
      <dgm:spPr/>
    </dgm:pt>
    <dgm:pt modelId="{73569008-C81E-4333-A440-2B38203D0023}" type="pres">
      <dgm:prSet presAssocID="{1CA64E7C-AD7D-403A-B7C1-AE298C44A958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02F7B34-8B09-4319-AAC2-FE7D2FB6760A}" type="pres">
      <dgm:prSet presAssocID="{1CA64E7C-AD7D-403A-B7C1-AE298C44A958}" presName="hierChild4" presStyleCnt="0"/>
      <dgm:spPr/>
    </dgm:pt>
    <dgm:pt modelId="{A37D652C-3750-4D37-889F-CE535E17124E}" type="pres">
      <dgm:prSet presAssocID="{A0DD63F9-0F6A-4BF9-9119-BE67B6D381B2}" presName="Name10" presStyleLbl="parChTrans1D2" presStyleIdx="1" presStyleCnt="4"/>
      <dgm:spPr/>
      <dgm:t>
        <a:bodyPr/>
        <a:lstStyle/>
        <a:p>
          <a:endParaRPr lang="it-IT"/>
        </a:p>
      </dgm:t>
    </dgm:pt>
    <dgm:pt modelId="{ADAFD42B-5511-4186-A554-0FF9DC3F47D5}" type="pres">
      <dgm:prSet presAssocID="{38CD22B8-2F61-48FE-8FEB-E6E1EB357793}" presName="hierRoot2" presStyleCnt="0"/>
      <dgm:spPr/>
    </dgm:pt>
    <dgm:pt modelId="{373CD27E-6FFD-4922-8B9A-950D1AA253B4}" type="pres">
      <dgm:prSet presAssocID="{38CD22B8-2F61-48FE-8FEB-E6E1EB357793}" presName="composite2" presStyleCnt="0"/>
      <dgm:spPr/>
    </dgm:pt>
    <dgm:pt modelId="{2AF81762-75CA-40C3-8D0A-E5705029A2A8}" type="pres">
      <dgm:prSet presAssocID="{38CD22B8-2F61-48FE-8FEB-E6E1EB357793}" presName="background2" presStyleLbl="node2" presStyleIdx="1" presStyleCnt="4"/>
      <dgm:spPr/>
    </dgm:pt>
    <dgm:pt modelId="{30882EE9-62B6-436E-B576-E3D15EE32A22}" type="pres">
      <dgm:prSet presAssocID="{38CD22B8-2F61-48FE-8FEB-E6E1EB357793}" presName="text2" presStyleLbl="fgAcc2" presStyleIdx="1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C3E4478-532D-4065-8A12-2DFE10116199}" type="pres">
      <dgm:prSet presAssocID="{38CD22B8-2F61-48FE-8FEB-E6E1EB357793}" presName="hierChild3" presStyleCnt="0"/>
      <dgm:spPr/>
    </dgm:pt>
    <dgm:pt modelId="{36040CA5-74AE-4957-9F39-1ECCA5CFBEAA}" type="pres">
      <dgm:prSet presAssocID="{EC2CC030-CE4B-4C02-964E-4633EF3E1838}" presName="Name17" presStyleLbl="parChTrans1D3" presStyleIdx="2" presStyleCnt="3"/>
      <dgm:spPr/>
      <dgm:t>
        <a:bodyPr/>
        <a:lstStyle/>
        <a:p>
          <a:endParaRPr lang="it-IT"/>
        </a:p>
      </dgm:t>
    </dgm:pt>
    <dgm:pt modelId="{142AD208-A2DD-4DEB-90BA-21AF4A3CE421}" type="pres">
      <dgm:prSet presAssocID="{B081A503-4C24-4272-B8DA-70F3E4A7B864}" presName="hierRoot3" presStyleCnt="0"/>
      <dgm:spPr/>
    </dgm:pt>
    <dgm:pt modelId="{D78A0C2C-885B-43D2-9955-ACB4C91A5934}" type="pres">
      <dgm:prSet presAssocID="{B081A503-4C24-4272-B8DA-70F3E4A7B864}" presName="composite3" presStyleCnt="0"/>
      <dgm:spPr/>
    </dgm:pt>
    <dgm:pt modelId="{84AFE26E-0819-45F0-A257-98F2AE637341}" type="pres">
      <dgm:prSet presAssocID="{B081A503-4C24-4272-B8DA-70F3E4A7B864}" presName="background3" presStyleLbl="node3" presStyleIdx="2" presStyleCnt="3"/>
      <dgm:spPr/>
    </dgm:pt>
    <dgm:pt modelId="{BF9A6463-CB0F-49EA-BC1B-3980FE369646}" type="pres">
      <dgm:prSet presAssocID="{B081A503-4C24-4272-B8DA-70F3E4A7B864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5714192-0450-4904-9C2A-E533052D72A8}" type="pres">
      <dgm:prSet presAssocID="{B081A503-4C24-4272-B8DA-70F3E4A7B864}" presName="hierChild4" presStyleCnt="0"/>
      <dgm:spPr/>
    </dgm:pt>
    <dgm:pt modelId="{DD5E022F-A654-4D43-AD76-7177F78CC7EC}" type="pres">
      <dgm:prSet presAssocID="{15117C1F-3680-413E-8B8D-293594320157}" presName="Name10" presStyleLbl="parChTrans1D2" presStyleIdx="2" presStyleCnt="4"/>
      <dgm:spPr/>
      <dgm:t>
        <a:bodyPr/>
        <a:lstStyle/>
        <a:p>
          <a:endParaRPr lang="it-IT"/>
        </a:p>
      </dgm:t>
    </dgm:pt>
    <dgm:pt modelId="{3B463A0B-8C53-4D94-BBDF-B5F5F9355D7D}" type="pres">
      <dgm:prSet presAssocID="{F4FA12A3-44CB-41E9-9B18-AB3CF75F9CE7}" presName="hierRoot2" presStyleCnt="0"/>
      <dgm:spPr/>
    </dgm:pt>
    <dgm:pt modelId="{7AAA095B-E612-488E-A353-5B1838897D10}" type="pres">
      <dgm:prSet presAssocID="{F4FA12A3-44CB-41E9-9B18-AB3CF75F9CE7}" presName="composite2" presStyleCnt="0"/>
      <dgm:spPr/>
    </dgm:pt>
    <dgm:pt modelId="{E80A2970-CA3F-45ED-9EBE-11E5B3EB508B}" type="pres">
      <dgm:prSet presAssocID="{F4FA12A3-44CB-41E9-9B18-AB3CF75F9CE7}" presName="background2" presStyleLbl="node2" presStyleIdx="2" presStyleCnt="4"/>
      <dgm:spPr/>
    </dgm:pt>
    <dgm:pt modelId="{08EADC69-5706-493A-B6EE-88CC5B6B45ED}" type="pres">
      <dgm:prSet presAssocID="{F4FA12A3-44CB-41E9-9B18-AB3CF75F9CE7}" presName="text2" presStyleLbl="fgAcc2" presStyleIdx="2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AA7C78B-A004-445E-B72A-1684DD62A75B}" type="pres">
      <dgm:prSet presAssocID="{F4FA12A3-44CB-41E9-9B18-AB3CF75F9CE7}" presName="hierChild3" presStyleCnt="0"/>
      <dgm:spPr/>
    </dgm:pt>
    <dgm:pt modelId="{48CC24AF-330E-44FE-890C-D6EAADE4F589}" type="pres">
      <dgm:prSet presAssocID="{550BCA3B-D55F-4829-ABE0-8BE56B1EE595}" presName="Name10" presStyleLbl="parChTrans1D2" presStyleIdx="3" presStyleCnt="4"/>
      <dgm:spPr/>
      <dgm:t>
        <a:bodyPr/>
        <a:lstStyle/>
        <a:p>
          <a:endParaRPr lang="it-IT"/>
        </a:p>
      </dgm:t>
    </dgm:pt>
    <dgm:pt modelId="{46563AD0-1EF4-41DA-94F9-9653949816FD}" type="pres">
      <dgm:prSet presAssocID="{A4355E4C-04A7-4DC5-8D49-24941449FE9B}" presName="hierRoot2" presStyleCnt="0"/>
      <dgm:spPr/>
    </dgm:pt>
    <dgm:pt modelId="{16EC6B35-C16F-4C9F-98B5-69F6DD272E50}" type="pres">
      <dgm:prSet presAssocID="{A4355E4C-04A7-4DC5-8D49-24941449FE9B}" presName="composite2" presStyleCnt="0"/>
      <dgm:spPr/>
    </dgm:pt>
    <dgm:pt modelId="{FC9F2A6A-5805-4A88-BDA1-18C564C2935D}" type="pres">
      <dgm:prSet presAssocID="{A4355E4C-04A7-4DC5-8D49-24941449FE9B}" presName="background2" presStyleLbl="node2" presStyleIdx="3" presStyleCnt="4"/>
      <dgm:spPr/>
    </dgm:pt>
    <dgm:pt modelId="{6C6B39FC-6730-4C01-9E8A-42A1C40C6A63}" type="pres">
      <dgm:prSet presAssocID="{A4355E4C-04A7-4DC5-8D49-24941449FE9B}" presName="text2" presStyleLbl="fgAcc2" presStyleIdx="3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E42C118-5CD7-4BAA-838D-7A0D9FA25B66}" type="pres">
      <dgm:prSet presAssocID="{A4355E4C-04A7-4DC5-8D49-24941449FE9B}" presName="hierChild3" presStyleCnt="0"/>
      <dgm:spPr/>
    </dgm:pt>
  </dgm:ptLst>
  <dgm:cxnLst>
    <dgm:cxn modelId="{D78E76F7-6E6F-4075-98BC-63331232F6BB}" srcId="{8537BCA1-2447-45F7-8DAB-F2D69CC56CCA}" destId="{A4355E4C-04A7-4DC5-8D49-24941449FE9B}" srcOrd="3" destOrd="0" parTransId="{550BCA3B-D55F-4829-ABE0-8BE56B1EE595}" sibTransId="{A17F2FE3-3B6F-4D6D-959E-DDE9B293A379}"/>
    <dgm:cxn modelId="{DBCD697D-A1C3-4239-83A1-CD41269ECC0B}" type="presOf" srcId="{A0DD63F9-0F6A-4BF9-9119-BE67B6D381B2}" destId="{A37D652C-3750-4D37-889F-CE535E17124E}" srcOrd="0" destOrd="0" presId="urn:microsoft.com/office/officeart/2005/8/layout/hierarchy1"/>
    <dgm:cxn modelId="{DA1BE603-FDD4-4CFE-9B2A-51CF2D57528A}" srcId="{2CF2BEC0-774F-4D0F-8D8E-A42D9118A2A2}" destId="{E81004C5-B029-4692-BA89-BB9DBD961309}" srcOrd="0" destOrd="0" parTransId="{B608AB5C-E2CA-4AD1-B2C9-F5CE13D9FCCF}" sibTransId="{8FDA1950-A88A-4A46-ACE5-AAF3AE43AB44}"/>
    <dgm:cxn modelId="{1078FE39-A479-4D81-B377-4490FA53AB61}" srcId="{8537BCA1-2447-45F7-8DAB-F2D69CC56CCA}" destId="{98A9A5A0-9658-4C6C-95C8-592A26F56882}" srcOrd="0" destOrd="0" parTransId="{6D2E8DC5-B1C2-443D-AAB5-1216ABA5AF8E}" sibTransId="{5E3B3C67-1020-4812-B5EC-3DCAE59F47C6}"/>
    <dgm:cxn modelId="{062FA788-D476-4FEB-836C-2C46685FDE53}" type="presOf" srcId="{67B16A6C-4B1F-4677-890F-AB2EEFB3AD37}" destId="{71190883-C8E4-4D98-8B6B-9457FF915935}" srcOrd="0" destOrd="0" presId="urn:microsoft.com/office/officeart/2005/8/layout/hierarchy1"/>
    <dgm:cxn modelId="{7D89A45A-AC5A-41D7-9046-5AC442B18462}" type="presOf" srcId="{EC2CC030-CE4B-4C02-964E-4633EF3E1838}" destId="{36040CA5-74AE-4957-9F39-1ECCA5CFBEAA}" srcOrd="0" destOrd="0" presId="urn:microsoft.com/office/officeart/2005/8/layout/hierarchy1"/>
    <dgm:cxn modelId="{119ACF0F-C8F6-456A-BA0C-AAAF2451335B}" type="presOf" srcId="{F4FA12A3-44CB-41E9-9B18-AB3CF75F9CE7}" destId="{08EADC69-5706-493A-B6EE-88CC5B6B45ED}" srcOrd="0" destOrd="0" presId="urn:microsoft.com/office/officeart/2005/8/layout/hierarchy1"/>
    <dgm:cxn modelId="{2F461D39-1D1B-43F7-B51C-12E95853DBC8}" type="presOf" srcId="{7B8959BA-6605-4024-80D8-D6A96926EFD8}" destId="{5453836E-BD6E-4A53-9955-7CA27AE5581B}" srcOrd="0" destOrd="0" presId="urn:microsoft.com/office/officeart/2005/8/layout/hierarchy1"/>
    <dgm:cxn modelId="{71946A90-C5C1-40CF-BC9F-9082189EF0A6}" type="presOf" srcId="{B081A503-4C24-4272-B8DA-70F3E4A7B864}" destId="{BF9A6463-CB0F-49EA-BC1B-3980FE369646}" srcOrd="0" destOrd="0" presId="urn:microsoft.com/office/officeart/2005/8/layout/hierarchy1"/>
    <dgm:cxn modelId="{49B4B62F-9204-466C-AC49-2BE91F4AE865}" type="presOf" srcId="{A4355E4C-04A7-4DC5-8D49-24941449FE9B}" destId="{6C6B39FC-6730-4C01-9E8A-42A1C40C6A63}" srcOrd="0" destOrd="0" presId="urn:microsoft.com/office/officeart/2005/8/layout/hierarchy1"/>
    <dgm:cxn modelId="{310AE59F-0355-4B62-B431-FB40C645888C}" srcId="{8537BCA1-2447-45F7-8DAB-F2D69CC56CCA}" destId="{F4FA12A3-44CB-41E9-9B18-AB3CF75F9CE7}" srcOrd="2" destOrd="0" parTransId="{15117C1F-3680-413E-8B8D-293594320157}" sibTransId="{515A70D5-8304-4BCF-9F5E-176463FB0736}"/>
    <dgm:cxn modelId="{3CAF7FC6-C51A-4705-B65D-0A29599934E9}" type="presOf" srcId="{15117C1F-3680-413E-8B8D-293594320157}" destId="{DD5E022F-A654-4D43-AD76-7177F78CC7EC}" srcOrd="0" destOrd="0" presId="urn:microsoft.com/office/officeart/2005/8/layout/hierarchy1"/>
    <dgm:cxn modelId="{CC996B7F-CB53-4131-9493-2AF9E61B05B1}" type="presOf" srcId="{38CD22B8-2F61-48FE-8FEB-E6E1EB357793}" destId="{30882EE9-62B6-436E-B576-E3D15EE32A22}" srcOrd="0" destOrd="0" presId="urn:microsoft.com/office/officeart/2005/8/layout/hierarchy1"/>
    <dgm:cxn modelId="{E66EA4D8-701C-445C-8402-1DE8A688F9AF}" type="presOf" srcId="{1CA64E7C-AD7D-403A-B7C1-AE298C44A958}" destId="{73569008-C81E-4333-A440-2B38203D0023}" srcOrd="0" destOrd="0" presId="urn:microsoft.com/office/officeart/2005/8/layout/hierarchy1"/>
    <dgm:cxn modelId="{5EBB7782-E4B7-43CE-AF03-C5CB122106E2}" type="presOf" srcId="{E81004C5-B029-4692-BA89-BB9DBD961309}" destId="{86FD915E-AEC0-4785-ACCC-25EF8CDFEC15}" srcOrd="0" destOrd="0" presId="urn:microsoft.com/office/officeart/2005/8/layout/hierarchy1"/>
    <dgm:cxn modelId="{C35BC418-B309-4E56-A0B0-C51DC84352F6}" srcId="{38CD22B8-2F61-48FE-8FEB-E6E1EB357793}" destId="{B081A503-4C24-4272-B8DA-70F3E4A7B864}" srcOrd="0" destOrd="0" parTransId="{EC2CC030-CE4B-4C02-964E-4633EF3E1838}" sibTransId="{F8E2FCF8-3E0C-4DAC-AF7F-45B6CF1B86B1}"/>
    <dgm:cxn modelId="{65A84CB2-DAC6-431A-8DCA-92437EFC2EB9}" type="presOf" srcId="{550BCA3B-D55F-4829-ABE0-8BE56B1EE595}" destId="{48CC24AF-330E-44FE-890C-D6EAADE4F589}" srcOrd="0" destOrd="0" presId="urn:microsoft.com/office/officeart/2005/8/layout/hierarchy1"/>
    <dgm:cxn modelId="{146B9F71-5577-4619-B3E9-5F405BF944AC}" srcId="{98A9A5A0-9658-4C6C-95C8-592A26F56882}" destId="{67B16A6C-4B1F-4677-890F-AB2EEFB3AD37}" srcOrd="0" destOrd="0" parTransId="{7B8959BA-6605-4024-80D8-D6A96926EFD8}" sibTransId="{0C39ED7A-145F-4E74-820E-5A5367A0EBFD}"/>
    <dgm:cxn modelId="{9D7C237C-0BE3-482E-9CA6-A42A889A4785}" type="presOf" srcId="{CBBD8169-01B7-43C8-BC54-E61FC9A0C2F8}" destId="{83C3EFC2-C52E-4816-A44D-C539D3E23329}" srcOrd="0" destOrd="0" presId="urn:microsoft.com/office/officeart/2005/8/layout/hierarchy1"/>
    <dgm:cxn modelId="{2AB89C61-48BC-4238-834A-2487698582C7}" srcId="{98A9A5A0-9658-4C6C-95C8-592A26F56882}" destId="{1CA64E7C-AD7D-403A-B7C1-AE298C44A958}" srcOrd="1" destOrd="0" parTransId="{CBBD8169-01B7-43C8-BC54-E61FC9A0C2F8}" sibTransId="{79F4F5B8-CAD3-4B1F-A86D-5F34CBC36F3B}"/>
    <dgm:cxn modelId="{4CFBA8B7-A8EC-41B4-88D6-CD03158C546B}" type="presOf" srcId="{6D2E8DC5-B1C2-443D-AAB5-1216ABA5AF8E}" destId="{08D2794A-B581-46E9-B542-886C78F3441F}" srcOrd="0" destOrd="0" presId="urn:microsoft.com/office/officeart/2005/8/layout/hierarchy1"/>
    <dgm:cxn modelId="{C57181F9-08BE-4A04-8A69-F5351C57820E}" type="presOf" srcId="{98A9A5A0-9658-4C6C-95C8-592A26F56882}" destId="{72FA84A8-F11A-466A-8349-78E9246349A4}" srcOrd="0" destOrd="0" presId="urn:microsoft.com/office/officeart/2005/8/layout/hierarchy1"/>
    <dgm:cxn modelId="{CF0FDCE4-E2CF-4F44-97B4-453CE6FA32ED}" type="presOf" srcId="{2CF2BEC0-774F-4D0F-8D8E-A42D9118A2A2}" destId="{01C7AE4B-51FB-4A74-977F-04EB6E0B0F3B}" srcOrd="0" destOrd="0" presId="urn:microsoft.com/office/officeart/2005/8/layout/hierarchy1"/>
    <dgm:cxn modelId="{42C2AB93-83B7-4C8F-9298-97B24C6D0674}" type="presOf" srcId="{8537BCA1-2447-45F7-8DAB-F2D69CC56CCA}" destId="{D1440250-EEF5-4EB0-827E-D016E8FE683C}" srcOrd="0" destOrd="0" presId="urn:microsoft.com/office/officeart/2005/8/layout/hierarchy1"/>
    <dgm:cxn modelId="{7A09A7C7-DBBD-4A4F-A58B-BAC15A7B5B73}" srcId="{8537BCA1-2447-45F7-8DAB-F2D69CC56CCA}" destId="{38CD22B8-2F61-48FE-8FEB-E6E1EB357793}" srcOrd="1" destOrd="0" parTransId="{A0DD63F9-0F6A-4BF9-9119-BE67B6D381B2}" sibTransId="{F19984CB-8BB3-4B4B-A7E5-B6073352BA7D}"/>
    <dgm:cxn modelId="{D4D2E5C5-A18B-46FA-9528-18C2AC088231}" srcId="{2CF2BEC0-774F-4D0F-8D8E-A42D9118A2A2}" destId="{8537BCA1-2447-45F7-8DAB-F2D69CC56CCA}" srcOrd="1" destOrd="0" parTransId="{80F25CEF-2C51-4CAD-99CA-774BDDB00AA4}" sibTransId="{6E00AFFA-019D-4A93-A53D-3BB2F4444DA8}"/>
    <dgm:cxn modelId="{1927D5D3-0647-4276-8A7E-8DFF32F383D3}" type="presParOf" srcId="{01C7AE4B-51FB-4A74-977F-04EB6E0B0F3B}" destId="{644991C3-B5C4-4E7B-834F-9BA91AFF7D70}" srcOrd="0" destOrd="0" presId="urn:microsoft.com/office/officeart/2005/8/layout/hierarchy1"/>
    <dgm:cxn modelId="{99C667CF-0E36-4C24-A045-C776BFF8B4CE}" type="presParOf" srcId="{644991C3-B5C4-4E7B-834F-9BA91AFF7D70}" destId="{BD0DED68-CE21-4E80-BE5C-279C2D2A3E79}" srcOrd="0" destOrd="0" presId="urn:microsoft.com/office/officeart/2005/8/layout/hierarchy1"/>
    <dgm:cxn modelId="{776F3254-46EA-4EA8-BA16-4B46548112F4}" type="presParOf" srcId="{BD0DED68-CE21-4E80-BE5C-279C2D2A3E79}" destId="{A2E98360-0816-4611-A7A8-4650A6AB2637}" srcOrd="0" destOrd="0" presId="urn:microsoft.com/office/officeart/2005/8/layout/hierarchy1"/>
    <dgm:cxn modelId="{B593F59B-061B-44AC-9F4C-B2F16276DC9D}" type="presParOf" srcId="{BD0DED68-CE21-4E80-BE5C-279C2D2A3E79}" destId="{86FD915E-AEC0-4785-ACCC-25EF8CDFEC15}" srcOrd="1" destOrd="0" presId="urn:microsoft.com/office/officeart/2005/8/layout/hierarchy1"/>
    <dgm:cxn modelId="{B43836BA-4029-43C3-83AA-EFCC4953084E}" type="presParOf" srcId="{644991C3-B5C4-4E7B-834F-9BA91AFF7D70}" destId="{2687C4E3-A369-45C4-8DB9-AB633F51D0B8}" srcOrd="1" destOrd="0" presId="urn:microsoft.com/office/officeart/2005/8/layout/hierarchy1"/>
    <dgm:cxn modelId="{9CFCB44F-D6AC-4520-9DF2-059787F92E3C}" type="presParOf" srcId="{01C7AE4B-51FB-4A74-977F-04EB6E0B0F3B}" destId="{975B3A14-E95A-4010-95E9-1D3049D4B82A}" srcOrd="1" destOrd="0" presId="urn:microsoft.com/office/officeart/2005/8/layout/hierarchy1"/>
    <dgm:cxn modelId="{F84CD25B-E105-4651-8782-64E82C1C1050}" type="presParOf" srcId="{975B3A14-E95A-4010-95E9-1D3049D4B82A}" destId="{7E535251-ED2D-4A82-8AA7-A10CDF0EEB1A}" srcOrd="0" destOrd="0" presId="urn:microsoft.com/office/officeart/2005/8/layout/hierarchy1"/>
    <dgm:cxn modelId="{7CA0C82B-116E-44CA-8748-2EDE035F2222}" type="presParOf" srcId="{7E535251-ED2D-4A82-8AA7-A10CDF0EEB1A}" destId="{4CD72B6D-B220-491F-925F-6CC5D7E646AB}" srcOrd="0" destOrd="0" presId="urn:microsoft.com/office/officeart/2005/8/layout/hierarchy1"/>
    <dgm:cxn modelId="{8E98411D-076B-4470-B503-B453B9095130}" type="presParOf" srcId="{7E535251-ED2D-4A82-8AA7-A10CDF0EEB1A}" destId="{D1440250-EEF5-4EB0-827E-D016E8FE683C}" srcOrd="1" destOrd="0" presId="urn:microsoft.com/office/officeart/2005/8/layout/hierarchy1"/>
    <dgm:cxn modelId="{110944D5-8B08-4E81-998E-78FBCA89B1F4}" type="presParOf" srcId="{975B3A14-E95A-4010-95E9-1D3049D4B82A}" destId="{5AB5A146-FB83-47C9-AB17-52BB4F27FB65}" srcOrd="1" destOrd="0" presId="urn:microsoft.com/office/officeart/2005/8/layout/hierarchy1"/>
    <dgm:cxn modelId="{98B826C3-4AAC-4098-B681-0D33710363B8}" type="presParOf" srcId="{5AB5A146-FB83-47C9-AB17-52BB4F27FB65}" destId="{08D2794A-B581-46E9-B542-886C78F3441F}" srcOrd="0" destOrd="0" presId="urn:microsoft.com/office/officeart/2005/8/layout/hierarchy1"/>
    <dgm:cxn modelId="{BC55DD89-2805-40DD-837D-FE3938127E14}" type="presParOf" srcId="{5AB5A146-FB83-47C9-AB17-52BB4F27FB65}" destId="{532FD53D-7181-49A8-9AD9-6AF9040CF487}" srcOrd="1" destOrd="0" presId="urn:microsoft.com/office/officeart/2005/8/layout/hierarchy1"/>
    <dgm:cxn modelId="{B3C2C0E8-86A0-46D1-8E1B-247A4DE9AB35}" type="presParOf" srcId="{532FD53D-7181-49A8-9AD9-6AF9040CF487}" destId="{E5FE43C5-18B3-480D-98AB-234D6E689202}" srcOrd="0" destOrd="0" presId="urn:microsoft.com/office/officeart/2005/8/layout/hierarchy1"/>
    <dgm:cxn modelId="{7BEC234B-096F-4B36-92FA-93A0790811CC}" type="presParOf" srcId="{E5FE43C5-18B3-480D-98AB-234D6E689202}" destId="{0E2A8B99-A0A9-4A65-9362-2CD77E433228}" srcOrd="0" destOrd="0" presId="urn:microsoft.com/office/officeart/2005/8/layout/hierarchy1"/>
    <dgm:cxn modelId="{86E241CC-D200-4F05-A199-DD8F3A15F159}" type="presParOf" srcId="{E5FE43C5-18B3-480D-98AB-234D6E689202}" destId="{72FA84A8-F11A-466A-8349-78E9246349A4}" srcOrd="1" destOrd="0" presId="urn:microsoft.com/office/officeart/2005/8/layout/hierarchy1"/>
    <dgm:cxn modelId="{2C122B55-BF59-445A-9EBF-C86B220334E1}" type="presParOf" srcId="{532FD53D-7181-49A8-9AD9-6AF9040CF487}" destId="{43CBEF14-025D-4281-8FA0-769840934721}" srcOrd="1" destOrd="0" presId="urn:microsoft.com/office/officeart/2005/8/layout/hierarchy1"/>
    <dgm:cxn modelId="{27E935EC-9ABF-445E-AFF7-099E41C409C3}" type="presParOf" srcId="{43CBEF14-025D-4281-8FA0-769840934721}" destId="{5453836E-BD6E-4A53-9955-7CA27AE5581B}" srcOrd="0" destOrd="0" presId="urn:microsoft.com/office/officeart/2005/8/layout/hierarchy1"/>
    <dgm:cxn modelId="{258EC2D7-0FF1-4FFC-83EB-D4590EF575E0}" type="presParOf" srcId="{43CBEF14-025D-4281-8FA0-769840934721}" destId="{BB91A327-B0E2-4DD6-BBE8-8D2A6BB33014}" srcOrd="1" destOrd="0" presId="urn:microsoft.com/office/officeart/2005/8/layout/hierarchy1"/>
    <dgm:cxn modelId="{24D17FFD-3AD0-4BE6-A9B9-1A514718F533}" type="presParOf" srcId="{BB91A327-B0E2-4DD6-BBE8-8D2A6BB33014}" destId="{737E3AA3-7C16-43CA-9B1E-A0338D3D4198}" srcOrd="0" destOrd="0" presId="urn:microsoft.com/office/officeart/2005/8/layout/hierarchy1"/>
    <dgm:cxn modelId="{109CAC00-BA8D-4684-8AAA-EC8F94F1896C}" type="presParOf" srcId="{737E3AA3-7C16-43CA-9B1E-A0338D3D4198}" destId="{59A1F93A-0E09-492B-AFCD-589F879DB392}" srcOrd="0" destOrd="0" presId="urn:microsoft.com/office/officeart/2005/8/layout/hierarchy1"/>
    <dgm:cxn modelId="{E6BE8FDA-AC88-452B-8DD8-9757ADCA0EE0}" type="presParOf" srcId="{737E3AA3-7C16-43CA-9B1E-A0338D3D4198}" destId="{71190883-C8E4-4D98-8B6B-9457FF915935}" srcOrd="1" destOrd="0" presId="urn:microsoft.com/office/officeart/2005/8/layout/hierarchy1"/>
    <dgm:cxn modelId="{2D7F92B5-3950-47D3-A351-C9457CA99528}" type="presParOf" srcId="{BB91A327-B0E2-4DD6-BBE8-8D2A6BB33014}" destId="{C713A104-842E-4A26-81A0-0B8A9B70E6B8}" srcOrd="1" destOrd="0" presId="urn:microsoft.com/office/officeart/2005/8/layout/hierarchy1"/>
    <dgm:cxn modelId="{BDA464E5-EC13-4325-B992-63EA09D6D29B}" type="presParOf" srcId="{43CBEF14-025D-4281-8FA0-769840934721}" destId="{83C3EFC2-C52E-4816-A44D-C539D3E23329}" srcOrd="2" destOrd="0" presId="urn:microsoft.com/office/officeart/2005/8/layout/hierarchy1"/>
    <dgm:cxn modelId="{EF626308-64D3-4580-B19E-F7933D86A9AA}" type="presParOf" srcId="{43CBEF14-025D-4281-8FA0-769840934721}" destId="{A57D1147-9D3D-4DA8-8D15-477115E03FB4}" srcOrd="3" destOrd="0" presId="urn:microsoft.com/office/officeart/2005/8/layout/hierarchy1"/>
    <dgm:cxn modelId="{87CD7570-AA7D-4E6E-926F-C1E5595DA0EF}" type="presParOf" srcId="{A57D1147-9D3D-4DA8-8D15-477115E03FB4}" destId="{4216BACD-DAB6-4DAF-8E6F-25917864F62F}" srcOrd="0" destOrd="0" presId="urn:microsoft.com/office/officeart/2005/8/layout/hierarchy1"/>
    <dgm:cxn modelId="{93ACCB24-ECEA-4B46-802A-D9E0422AD6A8}" type="presParOf" srcId="{4216BACD-DAB6-4DAF-8E6F-25917864F62F}" destId="{CA34247D-6DBB-43B5-81ED-823FBD08690E}" srcOrd="0" destOrd="0" presId="urn:microsoft.com/office/officeart/2005/8/layout/hierarchy1"/>
    <dgm:cxn modelId="{288F8B04-A4D7-429D-81BC-87433809ABE5}" type="presParOf" srcId="{4216BACD-DAB6-4DAF-8E6F-25917864F62F}" destId="{73569008-C81E-4333-A440-2B38203D0023}" srcOrd="1" destOrd="0" presId="urn:microsoft.com/office/officeart/2005/8/layout/hierarchy1"/>
    <dgm:cxn modelId="{A330C9A8-7D4F-451B-94B4-B546DCDCCA56}" type="presParOf" srcId="{A57D1147-9D3D-4DA8-8D15-477115E03FB4}" destId="{D02F7B34-8B09-4319-AAC2-FE7D2FB6760A}" srcOrd="1" destOrd="0" presId="urn:microsoft.com/office/officeart/2005/8/layout/hierarchy1"/>
    <dgm:cxn modelId="{5F4A1592-76B7-4FBD-AFE3-E5F6044DDE56}" type="presParOf" srcId="{5AB5A146-FB83-47C9-AB17-52BB4F27FB65}" destId="{A37D652C-3750-4D37-889F-CE535E17124E}" srcOrd="2" destOrd="0" presId="urn:microsoft.com/office/officeart/2005/8/layout/hierarchy1"/>
    <dgm:cxn modelId="{ACC1D490-4BB3-4A77-B25F-93D2ACB17FDA}" type="presParOf" srcId="{5AB5A146-FB83-47C9-AB17-52BB4F27FB65}" destId="{ADAFD42B-5511-4186-A554-0FF9DC3F47D5}" srcOrd="3" destOrd="0" presId="urn:microsoft.com/office/officeart/2005/8/layout/hierarchy1"/>
    <dgm:cxn modelId="{EB848332-ED95-4543-B07A-B10B46C0CC73}" type="presParOf" srcId="{ADAFD42B-5511-4186-A554-0FF9DC3F47D5}" destId="{373CD27E-6FFD-4922-8B9A-950D1AA253B4}" srcOrd="0" destOrd="0" presId="urn:microsoft.com/office/officeart/2005/8/layout/hierarchy1"/>
    <dgm:cxn modelId="{EB88FF02-0F06-45F9-9B65-134ED658E066}" type="presParOf" srcId="{373CD27E-6FFD-4922-8B9A-950D1AA253B4}" destId="{2AF81762-75CA-40C3-8D0A-E5705029A2A8}" srcOrd="0" destOrd="0" presId="urn:microsoft.com/office/officeart/2005/8/layout/hierarchy1"/>
    <dgm:cxn modelId="{28EB13D9-E2CF-4EFA-9D83-B5BD9EA18164}" type="presParOf" srcId="{373CD27E-6FFD-4922-8B9A-950D1AA253B4}" destId="{30882EE9-62B6-436E-B576-E3D15EE32A22}" srcOrd="1" destOrd="0" presId="urn:microsoft.com/office/officeart/2005/8/layout/hierarchy1"/>
    <dgm:cxn modelId="{E0B7F6EB-7F18-4E7A-B1C9-AFBA49684370}" type="presParOf" srcId="{ADAFD42B-5511-4186-A554-0FF9DC3F47D5}" destId="{9C3E4478-532D-4065-8A12-2DFE10116199}" srcOrd="1" destOrd="0" presId="urn:microsoft.com/office/officeart/2005/8/layout/hierarchy1"/>
    <dgm:cxn modelId="{7466D5B5-A0B5-4CB3-B455-40F569A32653}" type="presParOf" srcId="{9C3E4478-532D-4065-8A12-2DFE10116199}" destId="{36040CA5-74AE-4957-9F39-1ECCA5CFBEAA}" srcOrd="0" destOrd="0" presId="urn:microsoft.com/office/officeart/2005/8/layout/hierarchy1"/>
    <dgm:cxn modelId="{B8CBE68F-64B5-4CDD-89DC-9A41E1BA63CD}" type="presParOf" srcId="{9C3E4478-532D-4065-8A12-2DFE10116199}" destId="{142AD208-A2DD-4DEB-90BA-21AF4A3CE421}" srcOrd="1" destOrd="0" presId="urn:microsoft.com/office/officeart/2005/8/layout/hierarchy1"/>
    <dgm:cxn modelId="{E3DBA4A6-9B3F-4E48-B70E-566638E613CE}" type="presParOf" srcId="{142AD208-A2DD-4DEB-90BA-21AF4A3CE421}" destId="{D78A0C2C-885B-43D2-9955-ACB4C91A5934}" srcOrd="0" destOrd="0" presId="urn:microsoft.com/office/officeart/2005/8/layout/hierarchy1"/>
    <dgm:cxn modelId="{BC42962F-F8C1-4ECA-ACF2-C1A7A3B10903}" type="presParOf" srcId="{D78A0C2C-885B-43D2-9955-ACB4C91A5934}" destId="{84AFE26E-0819-45F0-A257-98F2AE637341}" srcOrd="0" destOrd="0" presId="urn:microsoft.com/office/officeart/2005/8/layout/hierarchy1"/>
    <dgm:cxn modelId="{54CF298F-27EA-4E72-97F0-2FBBBE5CAC44}" type="presParOf" srcId="{D78A0C2C-885B-43D2-9955-ACB4C91A5934}" destId="{BF9A6463-CB0F-49EA-BC1B-3980FE369646}" srcOrd="1" destOrd="0" presId="urn:microsoft.com/office/officeart/2005/8/layout/hierarchy1"/>
    <dgm:cxn modelId="{00336A0A-9F06-41A2-956E-BE92B17BC420}" type="presParOf" srcId="{142AD208-A2DD-4DEB-90BA-21AF4A3CE421}" destId="{C5714192-0450-4904-9C2A-E533052D72A8}" srcOrd="1" destOrd="0" presId="urn:microsoft.com/office/officeart/2005/8/layout/hierarchy1"/>
    <dgm:cxn modelId="{AF068B25-4536-4466-AB2F-BB3FA0A87877}" type="presParOf" srcId="{5AB5A146-FB83-47C9-AB17-52BB4F27FB65}" destId="{DD5E022F-A654-4D43-AD76-7177F78CC7EC}" srcOrd="4" destOrd="0" presId="urn:microsoft.com/office/officeart/2005/8/layout/hierarchy1"/>
    <dgm:cxn modelId="{FBC967EB-5CE7-4578-9A1C-2F138158BB90}" type="presParOf" srcId="{5AB5A146-FB83-47C9-AB17-52BB4F27FB65}" destId="{3B463A0B-8C53-4D94-BBDF-B5F5F9355D7D}" srcOrd="5" destOrd="0" presId="urn:microsoft.com/office/officeart/2005/8/layout/hierarchy1"/>
    <dgm:cxn modelId="{DC349A9B-488F-490A-A9A3-012B1424ED0F}" type="presParOf" srcId="{3B463A0B-8C53-4D94-BBDF-B5F5F9355D7D}" destId="{7AAA095B-E612-488E-A353-5B1838897D10}" srcOrd="0" destOrd="0" presId="urn:microsoft.com/office/officeart/2005/8/layout/hierarchy1"/>
    <dgm:cxn modelId="{1FB8E91A-361C-48AC-80A6-55DBCAA15051}" type="presParOf" srcId="{7AAA095B-E612-488E-A353-5B1838897D10}" destId="{E80A2970-CA3F-45ED-9EBE-11E5B3EB508B}" srcOrd="0" destOrd="0" presId="urn:microsoft.com/office/officeart/2005/8/layout/hierarchy1"/>
    <dgm:cxn modelId="{BD549343-48EF-40C0-87A3-7631EC751EF6}" type="presParOf" srcId="{7AAA095B-E612-488E-A353-5B1838897D10}" destId="{08EADC69-5706-493A-B6EE-88CC5B6B45ED}" srcOrd="1" destOrd="0" presId="urn:microsoft.com/office/officeart/2005/8/layout/hierarchy1"/>
    <dgm:cxn modelId="{A60730B2-8374-4347-80C3-530537324E5F}" type="presParOf" srcId="{3B463A0B-8C53-4D94-BBDF-B5F5F9355D7D}" destId="{DAA7C78B-A004-445E-B72A-1684DD62A75B}" srcOrd="1" destOrd="0" presId="urn:microsoft.com/office/officeart/2005/8/layout/hierarchy1"/>
    <dgm:cxn modelId="{4BF5B06C-ED3E-469B-B901-8959344AFADD}" type="presParOf" srcId="{5AB5A146-FB83-47C9-AB17-52BB4F27FB65}" destId="{48CC24AF-330E-44FE-890C-D6EAADE4F589}" srcOrd="6" destOrd="0" presId="urn:microsoft.com/office/officeart/2005/8/layout/hierarchy1"/>
    <dgm:cxn modelId="{0A7A00EE-6F2A-4889-9062-74EBB564FC6C}" type="presParOf" srcId="{5AB5A146-FB83-47C9-AB17-52BB4F27FB65}" destId="{46563AD0-1EF4-41DA-94F9-9653949816FD}" srcOrd="7" destOrd="0" presId="urn:microsoft.com/office/officeart/2005/8/layout/hierarchy1"/>
    <dgm:cxn modelId="{F08EDE22-1BEB-4E59-8039-2667A43F6EFA}" type="presParOf" srcId="{46563AD0-1EF4-41DA-94F9-9653949816FD}" destId="{16EC6B35-C16F-4C9F-98B5-69F6DD272E50}" srcOrd="0" destOrd="0" presId="urn:microsoft.com/office/officeart/2005/8/layout/hierarchy1"/>
    <dgm:cxn modelId="{7FDAD249-DD32-4460-AE80-AE1C80B23114}" type="presParOf" srcId="{16EC6B35-C16F-4C9F-98B5-69F6DD272E50}" destId="{FC9F2A6A-5805-4A88-BDA1-18C564C2935D}" srcOrd="0" destOrd="0" presId="urn:microsoft.com/office/officeart/2005/8/layout/hierarchy1"/>
    <dgm:cxn modelId="{4758E237-9D47-4B6B-AE77-4FCF74D752D5}" type="presParOf" srcId="{16EC6B35-C16F-4C9F-98B5-69F6DD272E50}" destId="{6C6B39FC-6730-4C01-9E8A-42A1C40C6A63}" srcOrd="1" destOrd="0" presId="urn:microsoft.com/office/officeart/2005/8/layout/hierarchy1"/>
    <dgm:cxn modelId="{E843A82A-B39B-4C0A-A103-29580E6EB7B8}" type="presParOf" srcId="{46563AD0-1EF4-41DA-94F9-9653949816FD}" destId="{7E42C118-5CD7-4BAA-838D-7A0D9FA25B6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CC24AF-330E-44FE-890C-D6EAADE4F589}">
      <dsp:nvSpPr>
        <dsp:cNvPr id="0" name=""/>
        <dsp:cNvSpPr/>
      </dsp:nvSpPr>
      <dsp:spPr>
        <a:xfrm>
          <a:off x="5318011" y="1943259"/>
          <a:ext cx="3497679" cy="4755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4103"/>
              </a:lnTo>
              <a:lnTo>
                <a:pt x="3497679" y="324103"/>
              </a:lnTo>
              <a:lnTo>
                <a:pt x="3497679" y="47559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5E022F-A654-4D43-AD76-7177F78CC7EC}">
      <dsp:nvSpPr>
        <dsp:cNvPr id="0" name=""/>
        <dsp:cNvSpPr/>
      </dsp:nvSpPr>
      <dsp:spPr>
        <a:xfrm>
          <a:off x="5318011" y="1943259"/>
          <a:ext cx="1499005" cy="4755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4103"/>
              </a:lnTo>
              <a:lnTo>
                <a:pt x="1499005" y="324103"/>
              </a:lnTo>
              <a:lnTo>
                <a:pt x="1499005" y="47559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040CA5-74AE-4957-9F39-1ECCA5CFBEAA}">
      <dsp:nvSpPr>
        <dsp:cNvPr id="0" name=""/>
        <dsp:cNvSpPr/>
      </dsp:nvSpPr>
      <dsp:spPr>
        <a:xfrm>
          <a:off x="4772622" y="3457254"/>
          <a:ext cx="91440" cy="4755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55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7D652C-3750-4D37-889F-CE535E17124E}">
      <dsp:nvSpPr>
        <dsp:cNvPr id="0" name=""/>
        <dsp:cNvSpPr/>
      </dsp:nvSpPr>
      <dsp:spPr>
        <a:xfrm>
          <a:off x="4818342" y="1943259"/>
          <a:ext cx="499668" cy="475593"/>
        </a:xfrm>
        <a:custGeom>
          <a:avLst/>
          <a:gdLst/>
          <a:ahLst/>
          <a:cxnLst/>
          <a:rect l="0" t="0" r="0" b="0"/>
          <a:pathLst>
            <a:path>
              <a:moveTo>
                <a:pt x="499668" y="0"/>
              </a:moveTo>
              <a:lnTo>
                <a:pt x="499668" y="324103"/>
              </a:lnTo>
              <a:lnTo>
                <a:pt x="0" y="324103"/>
              </a:lnTo>
              <a:lnTo>
                <a:pt x="0" y="47559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C3EFC2-C52E-4816-A44D-C539D3E23329}">
      <dsp:nvSpPr>
        <dsp:cNvPr id="0" name=""/>
        <dsp:cNvSpPr/>
      </dsp:nvSpPr>
      <dsp:spPr>
        <a:xfrm>
          <a:off x="1820332" y="3457254"/>
          <a:ext cx="999336" cy="4755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4103"/>
              </a:lnTo>
              <a:lnTo>
                <a:pt x="999336" y="324103"/>
              </a:lnTo>
              <a:lnTo>
                <a:pt x="999336" y="4755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53836E-BD6E-4A53-9955-7CA27AE5581B}">
      <dsp:nvSpPr>
        <dsp:cNvPr id="0" name=""/>
        <dsp:cNvSpPr/>
      </dsp:nvSpPr>
      <dsp:spPr>
        <a:xfrm>
          <a:off x="820995" y="3457254"/>
          <a:ext cx="999336" cy="475593"/>
        </a:xfrm>
        <a:custGeom>
          <a:avLst/>
          <a:gdLst/>
          <a:ahLst/>
          <a:cxnLst/>
          <a:rect l="0" t="0" r="0" b="0"/>
          <a:pathLst>
            <a:path>
              <a:moveTo>
                <a:pt x="999336" y="0"/>
              </a:moveTo>
              <a:lnTo>
                <a:pt x="999336" y="324103"/>
              </a:lnTo>
              <a:lnTo>
                <a:pt x="0" y="324103"/>
              </a:lnTo>
              <a:lnTo>
                <a:pt x="0" y="4755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D2794A-B581-46E9-B542-886C78F3441F}">
      <dsp:nvSpPr>
        <dsp:cNvPr id="0" name=""/>
        <dsp:cNvSpPr/>
      </dsp:nvSpPr>
      <dsp:spPr>
        <a:xfrm>
          <a:off x="1820332" y="1943259"/>
          <a:ext cx="3497679" cy="475593"/>
        </a:xfrm>
        <a:custGeom>
          <a:avLst/>
          <a:gdLst/>
          <a:ahLst/>
          <a:cxnLst/>
          <a:rect l="0" t="0" r="0" b="0"/>
          <a:pathLst>
            <a:path>
              <a:moveTo>
                <a:pt x="3497679" y="0"/>
              </a:moveTo>
              <a:lnTo>
                <a:pt x="3497679" y="324103"/>
              </a:lnTo>
              <a:lnTo>
                <a:pt x="0" y="324103"/>
              </a:lnTo>
              <a:lnTo>
                <a:pt x="0" y="47559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E98360-0816-4611-A7A8-4650A6AB2637}">
      <dsp:nvSpPr>
        <dsp:cNvPr id="0" name=""/>
        <dsp:cNvSpPr/>
      </dsp:nvSpPr>
      <dsp:spPr>
        <a:xfrm>
          <a:off x="2501698" y="904857"/>
          <a:ext cx="1635278" cy="1038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FD915E-AEC0-4785-ACCC-25EF8CDFEC15}">
      <dsp:nvSpPr>
        <dsp:cNvPr id="0" name=""/>
        <dsp:cNvSpPr/>
      </dsp:nvSpPr>
      <dsp:spPr>
        <a:xfrm>
          <a:off x="2683395" y="1077470"/>
          <a:ext cx="1635278" cy="10384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smtClean="0"/>
            <a:t>Corrado </a:t>
          </a:r>
          <a:r>
            <a:rPr lang="it-IT" sz="1200" kern="1200" dirty="0" smtClean="0"/>
            <a:t>Faletti</a:t>
          </a:r>
          <a:endParaRPr lang="it-IT" sz="1200" kern="1200" dirty="0"/>
        </a:p>
      </dsp:txBody>
      <dsp:txXfrm>
        <a:off x="2713809" y="1107884"/>
        <a:ext cx="1574450" cy="977573"/>
      </dsp:txXfrm>
    </dsp:sp>
    <dsp:sp modelId="{4CD72B6D-B220-491F-925F-6CC5D7E646AB}">
      <dsp:nvSpPr>
        <dsp:cNvPr id="0" name=""/>
        <dsp:cNvSpPr/>
      </dsp:nvSpPr>
      <dsp:spPr>
        <a:xfrm>
          <a:off x="4500371" y="904857"/>
          <a:ext cx="1635278" cy="1038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440250-EEF5-4EB0-827E-D016E8FE683C}">
      <dsp:nvSpPr>
        <dsp:cNvPr id="0" name=""/>
        <dsp:cNvSpPr/>
      </dsp:nvSpPr>
      <dsp:spPr>
        <a:xfrm>
          <a:off x="4682069" y="1077470"/>
          <a:ext cx="1635278" cy="10384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Rinaldi Marcello</a:t>
          </a:r>
          <a:endParaRPr lang="it-IT" sz="1200" kern="1200" dirty="0"/>
        </a:p>
      </dsp:txBody>
      <dsp:txXfrm>
        <a:off x="4712483" y="1107884"/>
        <a:ext cx="1574450" cy="977573"/>
      </dsp:txXfrm>
    </dsp:sp>
    <dsp:sp modelId="{0E2A8B99-A0A9-4A65-9362-2CD77E433228}">
      <dsp:nvSpPr>
        <dsp:cNvPr id="0" name=""/>
        <dsp:cNvSpPr/>
      </dsp:nvSpPr>
      <dsp:spPr>
        <a:xfrm>
          <a:off x="1002692" y="2418852"/>
          <a:ext cx="1635278" cy="1038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FA84A8-F11A-466A-8349-78E9246349A4}">
      <dsp:nvSpPr>
        <dsp:cNvPr id="0" name=""/>
        <dsp:cNvSpPr/>
      </dsp:nvSpPr>
      <dsp:spPr>
        <a:xfrm>
          <a:off x="1184390" y="2591465"/>
          <a:ext cx="1635278" cy="10384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Mirella Palomba</a:t>
          </a:r>
          <a:endParaRPr lang="it-IT" sz="1200" kern="1200" dirty="0"/>
        </a:p>
      </dsp:txBody>
      <dsp:txXfrm>
        <a:off x="1214804" y="2621879"/>
        <a:ext cx="1574450" cy="977573"/>
      </dsp:txXfrm>
    </dsp:sp>
    <dsp:sp modelId="{59A1F93A-0E09-492B-AFCD-589F879DB392}">
      <dsp:nvSpPr>
        <dsp:cNvPr id="0" name=""/>
        <dsp:cNvSpPr/>
      </dsp:nvSpPr>
      <dsp:spPr>
        <a:xfrm>
          <a:off x="3355" y="3932848"/>
          <a:ext cx="1635278" cy="1038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190883-C8E4-4D98-8B6B-9457FF915935}">
      <dsp:nvSpPr>
        <dsp:cNvPr id="0" name=""/>
        <dsp:cNvSpPr/>
      </dsp:nvSpPr>
      <dsp:spPr>
        <a:xfrm>
          <a:off x="185053" y="4105460"/>
          <a:ext cx="1635278" cy="10384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Uff. personale: Simona Tartaglia; brunella </a:t>
          </a:r>
          <a:r>
            <a:rPr lang="it-IT" sz="1200" kern="1200" dirty="0" err="1" smtClean="0"/>
            <a:t>Bartolomei</a:t>
          </a:r>
          <a:r>
            <a:rPr lang="it-IT" sz="1200" kern="1200" dirty="0" smtClean="0"/>
            <a:t> Donatella Bernardini; Ameris </a:t>
          </a:r>
          <a:endParaRPr lang="it-IT" sz="1200" kern="1200" dirty="0"/>
        </a:p>
      </dsp:txBody>
      <dsp:txXfrm>
        <a:off x="215467" y="4135874"/>
        <a:ext cx="1574450" cy="977573"/>
      </dsp:txXfrm>
    </dsp:sp>
    <dsp:sp modelId="{CA34247D-6DBB-43B5-81ED-823FBD08690E}">
      <dsp:nvSpPr>
        <dsp:cNvPr id="0" name=""/>
        <dsp:cNvSpPr/>
      </dsp:nvSpPr>
      <dsp:spPr>
        <a:xfrm>
          <a:off x="2002029" y="3932848"/>
          <a:ext cx="1635278" cy="1038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569008-C81E-4333-A440-2B38203D0023}">
      <dsp:nvSpPr>
        <dsp:cNvPr id="0" name=""/>
        <dsp:cNvSpPr/>
      </dsp:nvSpPr>
      <dsp:spPr>
        <a:xfrm>
          <a:off x="2183727" y="4105460"/>
          <a:ext cx="1635278" cy="10384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Uff Protocollo e Convitto: Maria Rita Ottavi; Daniela </a:t>
          </a:r>
          <a:r>
            <a:rPr lang="it-IT" sz="1200" kern="1200" dirty="0" err="1" smtClean="0"/>
            <a:t>Ceccarini</a:t>
          </a:r>
          <a:endParaRPr lang="it-IT" sz="1200" kern="1200" dirty="0"/>
        </a:p>
      </dsp:txBody>
      <dsp:txXfrm>
        <a:off x="2214141" y="4135874"/>
        <a:ext cx="1574450" cy="977573"/>
      </dsp:txXfrm>
    </dsp:sp>
    <dsp:sp modelId="{2AF81762-75CA-40C3-8D0A-E5705029A2A8}">
      <dsp:nvSpPr>
        <dsp:cNvPr id="0" name=""/>
        <dsp:cNvSpPr/>
      </dsp:nvSpPr>
      <dsp:spPr>
        <a:xfrm>
          <a:off x="4000703" y="2418852"/>
          <a:ext cx="1635278" cy="1038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882EE9-62B6-436E-B576-E3D15EE32A22}">
      <dsp:nvSpPr>
        <dsp:cNvPr id="0" name=""/>
        <dsp:cNvSpPr/>
      </dsp:nvSpPr>
      <dsp:spPr>
        <a:xfrm>
          <a:off x="4182401" y="2591465"/>
          <a:ext cx="1635278" cy="10384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/>
            <a:t>Responsabile del trattamento</a:t>
          </a:r>
        </a:p>
      </dsp:txBody>
      <dsp:txXfrm>
        <a:off x="4212815" y="2621879"/>
        <a:ext cx="1574450" cy="977573"/>
      </dsp:txXfrm>
    </dsp:sp>
    <dsp:sp modelId="{84AFE26E-0819-45F0-A257-98F2AE637341}">
      <dsp:nvSpPr>
        <dsp:cNvPr id="0" name=""/>
        <dsp:cNvSpPr/>
      </dsp:nvSpPr>
      <dsp:spPr>
        <a:xfrm>
          <a:off x="4000703" y="3932848"/>
          <a:ext cx="1635278" cy="1038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9A6463-CB0F-49EA-BC1B-3980FE369646}">
      <dsp:nvSpPr>
        <dsp:cNvPr id="0" name=""/>
        <dsp:cNvSpPr/>
      </dsp:nvSpPr>
      <dsp:spPr>
        <a:xfrm>
          <a:off x="4182401" y="4105460"/>
          <a:ext cx="1635278" cy="10384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Michela Pitotti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UFF Azienda: Luisa Marchetti; Antonio La Rosa; Santucci Gilberto</a:t>
          </a:r>
          <a:endParaRPr lang="it-IT" sz="1200" kern="1200" dirty="0"/>
        </a:p>
      </dsp:txBody>
      <dsp:txXfrm>
        <a:off x="4212815" y="4135874"/>
        <a:ext cx="1574450" cy="977573"/>
      </dsp:txXfrm>
    </dsp:sp>
    <dsp:sp modelId="{E80A2970-CA3F-45ED-9EBE-11E5B3EB508B}">
      <dsp:nvSpPr>
        <dsp:cNvPr id="0" name=""/>
        <dsp:cNvSpPr/>
      </dsp:nvSpPr>
      <dsp:spPr>
        <a:xfrm>
          <a:off x="5999377" y="2418852"/>
          <a:ext cx="1635278" cy="1038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EADC69-5706-493A-B6EE-88CC5B6B45ED}">
      <dsp:nvSpPr>
        <dsp:cNvPr id="0" name=""/>
        <dsp:cNvSpPr/>
      </dsp:nvSpPr>
      <dsp:spPr>
        <a:xfrm>
          <a:off x="6181074" y="2591465"/>
          <a:ext cx="1635278" cy="10384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Cinzia </a:t>
          </a:r>
          <a:r>
            <a:rPr lang="it-IT" sz="1200" kern="1200" dirty="0" err="1" smtClean="0"/>
            <a:t>Giannangeli</a:t>
          </a:r>
          <a:endParaRPr lang="it-IT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Dr. Berardi; Spaggiari spa</a:t>
          </a:r>
          <a:endParaRPr lang="it-IT" sz="1200" kern="1200" dirty="0"/>
        </a:p>
      </dsp:txBody>
      <dsp:txXfrm>
        <a:off x="6211488" y="2621879"/>
        <a:ext cx="1574450" cy="977573"/>
      </dsp:txXfrm>
    </dsp:sp>
    <dsp:sp modelId="{FC9F2A6A-5805-4A88-BDA1-18C564C2935D}">
      <dsp:nvSpPr>
        <dsp:cNvPr id="0" name=""/>
        <dsp:cNvSpPr/>
      </dsp:nvSpPr>
      <dsp:spPr>
        <a:xfrm>
          <a:off x="7998050" y="2418852"/>
          <a:ext cx="1635278" cy="1038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6B39FC-6730-4C01-9E8A-42A1C40C6A63}">
      <dsp:nvSpPr>
        <dsp:cNvPr id="0" name=""/>
        <dsp:cNvSpPr/>
      </dsp:nvSpPr>
      <dsp:spPr>
        <a:xfrm>
          <a:off x="8179748" y="2591465"/>
          <a:ext cx="1635278" cy="10384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Uff. Didattica: Stefania Baglioni, Patrizia Marini, Fabiola Pulcini</a:t>
          </a:r>
        </a:p>
      </dsp:txBody>
      <dsp:txXfrm>
        <a:off x="8210162" y="2621879"/>
        <a:ext cx="1574450" cy="9775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DF4964D-2FC1-4930-A78B-0F8569A82E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9D9FD91A-31F3-4D2D-8D8A-F5B49DAB4D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8AAF8441-CF9D-4B7A-B4E3-7DA61708B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07/04/2021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6C96A23B-7230-40B6-A2A0-25CD1D6C9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C1AB750A-07CF-434F-B722-3C7D87B51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4987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77457D4-34FE-4EAD-B399-F41BC5393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9DF78EE0-A42B-4722-AB3F-1ED7E8CFB8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576DAF4B-DC74-4216-9F05-F9B2301AC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07/04/2021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4AB694AC-B18E-46E0-8E5D-4DFFD18F3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A8CC99B5-CD11-4EAA-AE5D-02CD72312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9647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xmlns="" id="{6DD3BFFD-B824-4EB7-8B1C-4C0C7C2CA5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3E6A4074-FF48-435C-A522-494011F60F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4808432D-1BC7-4A4B-B264-326813DE1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07/04/2021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6E70C1B7-E12E-44E2-9B04-0F64FF1E7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6C136D6A-23D7-4EB1-8989-42FC0794B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3350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F211163-1BE9-412E-B02C-F565EC2F3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B8400804-59B2-4BEA-B65C-5FF59C80C4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F696C2AD-953E-48B8-B99C-CE8196A8F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07/04/2021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ED4ADA88-1B4C-4056-8893-E05B5D349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CEC1C4C0-1B32-4AE9-A2F3-F03097E22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7466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39A9B4CE-014D-40DA-A032-D2CF3B168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1CB02D23-98D6-49C8-943D-6F0888E61F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3EDE8F5F-2C7D-4715-BD82-90E95A9B3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07/04/2021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99CB4102-329D-48BC-8F87-4E9E46FED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0081D16D-EF4D-48E0-BEA6-D2F976B7E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7099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D15409A-2006-4E95-BAE5-E2AD079AA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FCDBDF8-757C-45D8-8B4A-CE71F61E64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02E75691-C115-45D8-9A81-938367D282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F5D5AD8D-E385-448E-945F-A8C896D5A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07/04/2021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41A9EA81-16EA-4947-A888-714C3E662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5FA8A45C-3599-4C34-A27D-2C5A39689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1704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97EA89C-1A46-4E2B-877A-C3D631041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C7FD5665-487B-413C-8F23-EC6094D5D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6FB32255-B9AF-45EC-BB33-6C6B8A83BC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599E045F-7478-4618-B1EC-6C3DB25DD6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8BA02171-E2AC-4A03-96B7-DB5781EA13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xmlns="" id="{311A2E30-CE0B-4CD3-9905-2E111C639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07/04/2021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xmlns="" id="{FA960856-5434-40C8-9070-9E1B0A6C5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xmlns="" id="{5413A219-E3C4-431B-8684-6A47F654A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0628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327CB567-FB69-417F-890B-0C9FE6E68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C2ED0062-254D-4923-A73D-30096B259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07/04/2021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F5EEA828-7ABE-490E-808A-F083F5EAD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3B14800D-099C-4603-9F39-51F7E6B11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833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xmlns="" id="{750AEFAB-B502-4B05-82C9-D6DDC896B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07/04/2021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xmlns="" id="{375148B4-6E33-4F8E-93F6-E272B72AD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69F0B89A-9328-4C20-BDD2-F0E760CFF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8291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353CEB12-4409-4E7C-8AFB-5FB2F124D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384AC6B-367C-4B35-8C41-81B659C91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4A6FC1E5-791F-4667-A76B-85EEB4900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715B3891-71E6-4C06-99E0-359E729D4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07/04/2021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5FD74334-F5D9-4DAC-890A-2521721B2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E14C37C6-43FA-43D1-BC14-ABAD9ADCB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1360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AC342C2-0816-4BDB-AEB6-6A2BC506F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xmlns="" id="{9EC62D89-5A0C-4FE9-9805-37B53E2D3E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92522A0D-0F1C-407A-94D7-86AC3C63B1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4603064B-00A4-4A84-A803-0057BB58D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07/04/2021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0CCB4F59-4D80-48EF-860C-62A1EDA9F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0FEF8D4F-8D0D-41EC-9ABC-89AF20416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4422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id="{A8A80A1B-AE9B-4A33-8666-A31027972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034D7192-0F68-4D11-B4E8-524E52717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336C0D4A-512B-4A6D-9CD7-84C7A9DFCE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19050-6D3D-442F-A702-4DD8E5D8C39C}" type="datetimeFigureOut">
              <a:rPr lang="it-IT" smtClean="0"/>
              <a:t>07/04/2021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F18D3724-2CBF-42B0-8281-A5A70678AA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071620DA-32C1-4F24-8DAB-D243DDD022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9664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ma 7">
            <a:extLst>
              <a:ext uri="{FF2B5EF4-FFF2-40B4-BE49-F238E27FC236}">
                <a16:creationId xmlns:a16="http://schemas.microsoft.com/office/drawing/2014/main" xmlns="" id="{2832AC15-5964-4EA7-BA43-A8A5BE2FD2A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9485137"/>
              </p:ext>
            </p:extLst>
          </p:nvPr>
        </p:nvGraphicFramePr>
        <p:xfrm>
          <a:off x="810196" y="825922"/>
          <a:ext cx="9818383" cy="6048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Callout: linea piegata con bordo e barra in risalto 8">
            <a:extLst>
              <a:ext uri="{FF2B5EF4-FFF2-40B4-BE49-F238E27FC236}">
                <a16:creationId xmlns:a16="http://schemas.microsoft.com/office/drawing/2014/main" xmlns="" id="{AAAB1381-06BD-488C-891F-276C5152CEE3}"/>
              </a:ext>
            </a:extLst>
          </p:cNvPr>
          <p:cNvSpPr/>
          <p:nvPr/>
        </p:nvSpPr>
        <p:spPr>
          <a:xfrm>
            <a:off x="8808011" y="5348198"/>
            <a:ext cx="3240360" cy="1224136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7612"/>
              <a:gd name="adj6" fmla="val -319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/>
              <a:t>RSPP</a:t>
            </a:r>
          </a:p>
          <a:p>
            <a:pPr algn="ctr"/>
            <a:r>
              <a:rPr lang="it-IT" sz="1100" dirty="0"/>
              <a:t>Gestore registro elettronico</a:t>
            </a:r>
          </a:p>
          <a:p>
            <a:pPr algn="ctr"/>
            <a:r>
              <a:rPr lang="it-IT" sz="1100" dirty="0"/>
              <a:t>Medico competente</a:t>
            </a:r>
          </a:p>
          <a:p>
            <a:pPr algn="ctr"/>
            <a:r>
              <a:rPr lang="it-IT" sz="1100" dirty="0"/>
              <a:t>Gestore software di contabilità (no MIUR)</a:t>
            </a:r>
          </a:p>
          <a:p>
            <a:pPr algn="ctr"/>
            <a:r>
              <a:rPr lang="it-IT" sz="1100" dirty="0"/>
              <a:t>Cooperative comunali per educatori</a:t>
            </a:r>
          </a:p>
          <a:p>
            <a:pPr algn="ctr"/>
            <a:r>
              <a:rPr lang="it-IT" sz="1100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28857748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87</Words>
  <Application>Microsoft Office PowerPoint</Application>
  <PresentationFormat>Personalizzato</PresentationFormat>
  <Paragraphs>17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corrado faletti</dc:creator>
  <cp:lastModifiedBy>LeFontaneInf</cp:lastModifiedBy>
  <cp:revision>5</cp:revision>
  <dcterms:created xsi:type="dcterms:W3CDTF">2018-06-03T17:35:38Z</dcterms:created>
  <dcterms:modified xsi:type="dcterms:W3CDTF">2021-04-07T08:38:44Z</dcterms:modified>
</cp:coreProperties>
</file>